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C067"/>
    <a:srgbClr val="0033CC"/>
    <a:srgbClr val="F0DB5A"/>
    <a:srgbClr val="FFCCCC"/>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31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ise Tedford" userId="c7bf73e8fe4ff8e3" providerId="LiveId" clId="{93337903-06E3-4321-8A75-188784472EC8}"/>
    <pc:docChg chg="undo custSel modSld">
      <pc:chgData name="Denise Tedford" userId="c7bf73e8fe4ff8e3" providerId="LiveId" clId="{93337903-06E3-4321-8A75-188784472EC8}" dt="2026-04-23T00:18:59.058" v="216" actId="20577"/>
      <pc:docMkLst>
        <pc:docMk/>
      </pc:docMkLst>
      <pc:sldChg chg="modSp mod">
        <pc:chgData name="Denise Tedford" userId="c7bf73e8fe4ff8e3" providerId="LiveId" clId="{93337903-06E3-4321-8A75-188784472EC8}" dt="2026-04-23T00:18:59.058" v="216" actId="20577"/>
        <pc:sldMkLst>
          <pc:docMk/>
          <pc:sldMk cId="2441417896" sldId="256"/>
        </pc:sldMkLst>
        <pc:spChg chg="mod">
          <ac:chgData name="Denise Tedford" userId="c7bf73e8fe4ff8e3" providerId="LiveId" clId="{93337903-06E3-4321-8A75-188784472EC8}" dt="2026-04-23T00:16:37.633" v="169" actId="20577"/>
          <ac:spMkLst>
            <pc:docMk/>
            <pc:sldMk cId="2441417896" sldId="256"/>
            <ac:spMk id="2" creationId="{6947B278-4B90-4920-8BE2-C7E4FDD82EBD}"/>
          </ac:spMkLst>
        </pc:spChg>
        <pc:spChg chg="mod">
          <ac:chgData name="Denise Tedford" userId="c7bf73e8fe4ff8e3" providerId="LiveId" clId="{93337903-06E3-4321-8A75-188784472EC8}" dt="2026-04-23T00:18:59.058" v="216" actId="20577"/>
          <ac:spMkLst>
            <pc:docMk/>
            <pc:sldMk cId="2441417896" sldId="256"/>
            <ac:spMk id="15" creationId="{8FE8818A-E092-4A92-B5FA-0E8DCAE70F9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4089371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180448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2378430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1132578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324096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417071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377372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3360845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2000660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1327839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5E67E0A-3C58-4A25-8237-C1661B0D002E}" type="datetimeFigureOut">
              <a:rPr lang="en-AU" smtClean="0"/>
              <a:t>23/04/2026</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80A536DF-1FE3-4EAC-9AC5-2A5153C123AD}" type="slidenum">
              <a:rPr lang="en-AU" smtClean="0"/>
              <a:t>‹#›</a:t>
            </a:fld>
            <a:endParaRPr lang="en-AU" dirty="0"/>
          </a:p>
        </p:txBody>
      </p:sp>
    </p:spTree>
    <p:extLst>
      <p:ext uri="{BB962C8B-B14F-4D97-AF65-F5344CB8AC3E}">
        <p14:creationId xmlns:p14="http://schemas.microsoft.com/office/powerpoint/2010/main" val="4158658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5E67E0A-3C58-4A25-8237-C1661B0D002E}" type="datetimeFigureOut">
              <a:rPr lang="en-AU" smtClean="0"/>
              <a:t>23/04/2026</a:t>
            </a:fld>
            <a:endParaRPr lang="en-AU"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0A536DF-1FE3-4EAC-9AC5-2A5153C123AD}" type="slidenum">
              <a:rPr lang="en-AU" smtClean="0"/>
              <a:t>‹#›</a:t>
            </a:fld>
            <a:endParaRPr lang="en-AU" dirty="0"/>
          </a:p>
        </p:txBody>
      </p:sp>
    </p:spTree>
    <p:extLst>
      <p:ext uri="{BB962C8B-B14F-4D97-AF65-F5344CB8AC3E}">
        <p14:creationId xmlns:p14="http://schemas.microsoft.com/office/powerpoint/2010/main" val="6236174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itybowls@bigpond.com" TargetMode="Externa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alpha val="74902"/>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7B278-4B90-4920-8BE2-C7E4FDD82EBD}"/>
              </a:ext>
            </a:extLst>
          </p:cNvPr>
          <p:cNvSpPr>
            <a:spLocks noGrp="1"/>
          </p:cNvSpPr>
          <p:nvPr>
            <p:ph type="ctrTitle"/>
          </p:nvPr>
        </p:nvSpPr>
        <p:spPr>
          <a:xfrm>
            <a:off x="0" y="2181848"/>
            <a:ext cx="6858000" cy="7724152"/>
          </a:xfrm>
          <a:solidFill>
            <a:schemeClr val="accent3">
              <a:lumMod val="40000"/>
              <a:lumOff val="60000"/>
            </a:schemeClr>
          </a:solidFill>
          <a:ln w="50800" cap="rnd">
            <a:solidFill>
              <a:srgbClr val="E3C067"/>
            </a:solidFill>
          </a:ln>
        </p:spPr>
        <p:txBody>
          <a:bodyPr anchor="t">
            <a:normAutofit fontScale="90000"/>
          </a:bodyPr>
          <a:lstStyle/>
          <a:p>
            <a:pPr marL="148332" algn="l"/>
            <a:br>
              <a:rPr lang="en-AU" sz="1300" b="1" dirty="0"/>
            </a:br>
            <a:r>
              <a:rPr lang="en-AU" sz="1300" b="1" dirty="0"/>
              <a:t>MEALS  - PLATED                                                                                                      </a:t>
            </a:r>
            <a:br>
              <a:rPr lang="en-AU" sz="975" dirty="0"/>
            </a:br>
            <a:r>
              <a:rPr lang="en-AU" sz="1300" dirty="0"/>
              <a:t>FISH – CRUMBED OR BATTERED WITH CHIPS &amp; SALAD	</a:t>
            </a:r>
            <a:br>
              <a:rPr lang="en-AU" sz="1300" dirty="0"/>
            </a:br>
            <a:r>
              <a:rPr lang="en-AU" sz="1300" dirty="0"/>
              <a:t>		                   </a:t>
            </a:r>
            <a:br>
              <a:rPr lang="en-AU" sz="1300" dirty="0"/>
            </a:br>
            <a:r>
              <a:rPr lang="en-AU" sz="1300" dirty="0"/>
              <a:t>CHICKEN SCHNITZEL WITH CHIPS &amp; SALAD					</a:t>
            </a:r>
            <a:br>
              <a:rPr lang="en-AU" sz="1300" dirty="0"/>
            </a:br>
            <a:br>
              <a:rPr lang="en-AU" sz="1300" dirty="0"/>
            </a:br>
            <a:r>
              <a:rPr lang="en-AU" sz="1300" dirty="0"/>
              <a:t>BEEF SCHNITZEL WITH CHIPS &amp; SALAD                                                                                      </a:t>
            </a:r>
            <a:br>
              <a:rPr lang="en-AU" sz="1300" dirty="0"/>
            </a:br>
            <a:br>
              <a:rPr lang="en-AU" sz="1300" dirty="0"/>
            </a:br>
            <a:r>
              <a:rPr lang="en-AU" sz="1300" dirty="0"/>
              <a:t>COLD MEAT – HAM &amp; SALAD					                   </a:t>
            </a:r>
            <a:br>
              <a:rPr lang="en-AU" sz="1300" dirty="0"/>
            </a:br>
            <a:br>
              <a:rPr lang="en-AU" sz="975" dirty="0"/>
            </a:br>
            <a:r>
              <a:rPr lang="en-AU" sz="1300" b="1" dirty="0"/>
              <a:t>B.B.Q.</a:t>
            </a:r>
            <a:br>
              <a:rPr lang="en-AU" sz="975" dirty="0"/>
            </a:br>
            <a:r>
              <a:rPr lang="en-AU" sz="1300" dirty="0"/>
              <a:t>B.B.Q. PLATED SAUSAGE PATTIE WITH ROLL, CHIPS &amp; SALAD			</a:t>
            </a:r>
            <a:br>
              <a:rPr lang="en-AU" sz="1300" dirty="0"/>
            </a:br>
            <a:br>
              <a:rPr lang="en-AU" sz="975" dirty="0"/>
            </a:br>
            <a:r>
              <a:rPr lang="en-AU" sz="1300" dirty="0"/>
              <a:t>HAMBURGER – BEEF PATTIE  ON A ROLL WITH SALAD &amp; CHIPS		                    </a:t>
            </a:r>
            <a:br>
              <a:rPr lang="en-AU" sz="1300" dirty="0"/>
            </a:br>
            <a:br>
              <a:rPr lang="en-AU" sz="1300" dirty="0"/>
            </a:br>
            <a:r>
              <a:rPr lang="en-AU" sz="1300" dirty="0"/>
              <a:t>STEAK BURGER - ON A ROLL WITH SALAD &amp; CHIPS	                                                                                                                   </a:t>
            </a:r>
            <a:br>
              <a:rPr lang="en-AU" sz="1300" dirty="0"/>
            </a:br>
            <a:br>
              <a:rPr lang="en-AU" sz="975" dirty="0"/>
            </a:br>
            <a:r>
              <a:rPr lang="en-AU" sz="1300" dirty="0"/>
              <a:t>SAUSAGE SIZZLE ON BREAD						</a:t>
            </a:r>
            <a:br>
              <a:rPr lang="en-AU" sz="1300" dirty="0"/>
            </a:br>
            <a:r>
              <a:rPr lang="en-AU" sz="1300" dirty="0"/>
              <a:t> </a:t>
            </a:r>
            <a:br>
              <a:rPr lang="en-AU" sz="1300" dirty="0"/>
            </a:br>
            <a:r>
              <a:rPr lang="en-AU" sz="1300" dirty="0"/>
              <a:t>B.B.Q. HIRE                                                                                                                                     	</a:t>
            </a:r>
            <a:br>
              <a:rPr lang="en-AU" sz="1300" dirty="0"/>
            </a:br>
            <a:br>
              <a:rPr lang="en-AU" sz="975" dirty="0"/>
            </a:br>
            <a:r>
              <a:rPr lang="en-AU" sz="1300" b="1" dirty="0"/>
              <a:t>PLATTERS</a:t>
            </a:r>
            <a:br>
              <a:rPr lang="en-AU" sz="975" dirty="0"/>
            </a:br>
            <a:r>
              <a:rPr lang="en-AU" sz="1300" dirty="0"/>
              <a:t>COLD or HOT PLATTER                                                                                                                  </a:t>
            </a:r>
            <a:br>
              <a:rPr lang="en-AU" sz="1300" dirty="0"/>
            </a:br>
            <a:br>
              <a:rPr lang="en-AU" sz="1300" dirty="0"/>
            </a:br>
            <a:r>
              <a:rPr lang="en-AU" sz="1300" b="1" dirty="0"/>
              <a:t>HOT CHIPS                                                                                                                                             </a:t>
            </a:r>
            <a:r>
              <a:rPr lang="en-AU" sz="1300" dirty="0"/>
              <a:t>					</a:t>
            </a:r>
            <a:br>
              <a:rPr lang="en-AU" sz="894" dirty="0"/>
            </a:br>
            <a:r>
              <a:rPr lang="en-AU" sz="1300" b="1" dirty="0"/>
              <a:t>MORNING AND AFTERNOON TEAS for meetings (Incl tea, coffee, cakes &amp; biscuits)               </a:t>
            </a:r>
            <a:br>
              <a:rPr lang="en-AU" sz="1300" dirty="0"/>
            </a:br>
            <a:br>
              <a:rPr lang="en-AU" sz="1300" dirty="0"/>
            </a:br>
            <a:r>
              <a:rPr lang="en-AU" sz="1300" b="1" dirty="0"/>
              <a:t>WAKES (Incl tea, coffee, sandwiches &amp; cake)                                                                                  </a:t>
            </a:r>
            <a:br>
              <a:rPr lang="en-AU" sz="975" dirty="0"/>
            </a:br>
            <a:br>
              <a:rPr lang="en-AU" sz="975" dirty="0"/>
            </a:br>
            <a:r>
              <a:rPr lang="en-AU" sz="1056" dirty="0"/>
              <a:t>** VEGETARIAN AND GLUTEN FREE OPTIONS ARE AVAILABLE UPON REQUEST</a:t>
            </a:r>
            <a:br>
              <a:rPr lang="en-AU" sz="1300" dirty="0"/>
            </a:br>
            <a:br>
              <a:rPr lang="en-AU" sz="731" dirty="0"/>
            </a:br>
            <a:r>
              <a:rPr lang="en-AU" sz="1300" b="1" dirty="0"/>
              <a:t>FACILITI</a:t>
            </a:r>
            <a:br>
              <a:rPr lang="en-AU" sz="975" dirty="0"/>
            </a:br>
            <a:r>
              <a:rPr lang="en-AU" sz="1300" dirty="0"/>
              <a:t>VENUE HIRE INCLUDING AUDIO VISUAL EQUIPMENT				</a:t>
            </a:r>
            <a:br>
              <a:rPr lang="en-AU" sz="1300" dirty="0"/>
            </a:br>
            <a:br>
              <a:rPr lang="en-AU" sz="975" dirty="0"/>
            </a:br>
            <a:r>
              <a:rPr lang="en-AU" sz="1300" dirty="0"/>
              <a:t>BAREFOOT BOWLS (PER PERSON)                                                                                               </a:t>
            </a:r>
            <a:br>
              <a:rPr lang="en-AU" sz="1300" dirty="0"/>
            </a:br>
            <a:br>
              <a:rPr lang="en-AU" sz="1300" dirty="0"/>
            </a:br>
            <a:r>
              <a:rPr lang="en-AU" sz="1300" dirty="0"/>
              <a:t>                                 </a:t>
            </a:r>
            <a:r>
              <a:rPr lang="en-AU" sz="1300" b="1" dirty="0"/>
              <a:t>FULL BAR FACILITIES AVAILABLE AT VERY COMPETITIVE PRICES </a:t>
            </a:r>
            <a:br>
              <a:rPr lang="en-AU" sz="1300" b="1" dirty="0"/>
            </a:br>
            <a:r>
              <a:rPr lang="en-AU" sz="1300" b="1" dirty="0"/>
              <a:t>                                              children 10 or under; no charge for bowls or food</a:t>
            </a:r>
            <a:br>
              <a:rPr lang="en-AU" sz="1300" dirty="0"/>
            </a:br>
            <a:br>
              <a:rPr lang="en-AU" sz="731" dirty="0"/>
            </a:br>
            <a:r>
              <a:rPr lang="en-AU" sz="1300" dirty="0"/>
              <a:t>		                         </a:t>
            </a:r>
            <a:r>
              <a:rPr lang="en-AU" sz="1056" dirty="0"/>
              <a:t>TEA AND COFFEE</a:t>
            </a:r>
            <a:br>
              <a:rPr lang="en-AU" sz="1056" dirty="0"/>
            </a:br>
            <a:br>
              <a:rPr lang="en-AU" sz="731" dirty="0"/>
            </a:br>
            <a:r>
              <a:rPr lang="en-AU" sz="1056" dirty="0"/>
              <a:t>	                                                FULLY DISABLED ACCESSIBLE</a:t>
            </a:r>
            <a:br>
              <a:rPr lang="en-AU" sz="1056" dirty="0"/>
            </a:br>
            <a:br>
              <a:rPr lang="en-AU" sz="731" dirty="0"/>
            </a:br>
            <a:r>
              <a:rPr lang="en-AU" sz="1056" dirty="0"/>
              <a:t>		                     ALL PRICES ARE GST INCLUSIVE</a:t>
            </a:r>
            <a:br>
              <a:rPr lang="en-AU" sz="1056" dirty="0"/>
            </a:br>
            <a:br>
              <a:rPr lang="en-AU" sz="731" dirty="0"/>
            </a:br>
            <a:r>
              <a:rPr lang="en-AU" sz="1100" dirty="0"/>
              <a:t>COME TO THE </a:t>
            </a:r>
            <a:r>
              <a:rPr lang="en-AU" sz="1100" i="1" dirty="0"/>
              <a:t>‘FRIENDLIEST LITTLE CLUB IN TOWN</a:t>
            </a:r>
            <a:r>
              <a:rPr lang="en-AU" sz="1100" dirty="0"/>
              <a:t>’ FOR YOUR NEXT PARTY, MEETING OR CONFERENCE</a:t>
            </a:r>
            <a:br>
              <a:rPr lang="en-AU" sz="1100" dirty="0"/>
            </a:br>
            <a:br>
              <a:rPr lang="en-AU" sz="1100" dirty="0"/>
            </a:br>
            <a:r>
              <a:rPr lang="en-AU" sz="1100" dirty="0"/>
              <a:t>BOWLS &amp; FUNCTION PACKAGES ARE ALSO AVAILABLE – PLEASE ASK OUR FUNCTIONS MANAGER FOR DETAILS.</a:t>
            </a:r>
            <a:br>
              <a:rPr lang="en-AU" sz="1100" dirty="0"/>
            </a:br>
            <a:br>
              <a:rPr lang="en-AU" sz="1100" dirty="0"/>
            </a:br>
            <a:r>
              <a:rPr lang="en-AU" sz="1100" b="1" dirty="0"/>
              <a:t>CONTACT - PHONE: 0427 177 385                       EMAIL: </a:t>
            </a:r>
            <a:r>
              <a:rPr lang="en-AU" sz="1100" b="1" dirty="0">
                <a:hlinkClick r:id="rId2"/>
              </a:rPr>
              <a:t>citybowls@bigpond.com</a:t>
            </a:r>
            <a:r>
              <a:rPr lang="en-AU" sz="1100" b="1" dirty="0"/>
              <a:t>;  </a:t>
            </a:r>
            <a:br>
              <a:rPr lang="en-AU" sz="1100" dirty="0"/>
            </a:br>
            <a:br>
              <a:rPr lang="en-AU" sz="1300" dirty="0"/>
            </a:br>
            <a:br>
              <a:rPr lang="en-AU" sz="1300" dirty="0"/>
            </a:br>
            <a:br>
              <a:rPr lang="en-AU" sz="1300" dirty="0"/>
            </a:br>
            <a:br>
              <a:rPr lang="en-AU" sz="1300" dirty="0"/>
            </a:br>
            <a:endParaRPr lang="en-AU" sz="1300" dirty="0"/>
          </a:p>
        </p:txBody>
      </p:sp>
      <p:pic>
        <p:nvPicPr>
          <p:cNvPr id="4" name="Picture 3">
            <a:extLst>
              <a:ext uri="{FF2B5EF4-FFF2-40B4-BE49-F238E27FC236}">
                <a16:creationId xmlns:a16="http://schemas.microsoft.com/office/drawing/2014/main" id="{425D4D63-AA0D-44E6-B8D0-9079BC9DE3B4}"/>
              </a:ext>
            </a:extLst>
          </p:cNvPr>
          <p:cNvPicPr>
            <a:picLocks noChangeAspect="1"/>
          </p:cNvPicPr>
          <p:nvPr/>
        </p:nvPicPr>
        <p:blipFill>
          <a:blip r:embed="rId3"/>
          <a:stretch>
            <a:fillRect/>
          </a:stretch>
        </p:blipFill>
        <p:spPr>
          <a:xfrm>
            <a:off x="0" y="10934"/>
            <a:ext cx="6858000" cy="2181849"/>
          </a:xfrm>
          <a:prstGeom prst="rect">
            <a:avLst/>
          </a:prstGeom>
        </p:spPr>
      </p:pic>
      <p:pic>
        <p:nvPicPr>
          <p:cNvPr id="5" name="Picture 4">
            <a:extLst>
              <a:ext uri="{FF2B5EF4-FFF2-40B4-BE49-F238E27FC236}">
                <a16:creationId xmlns:a16="http://schemas.microsoft.com/office/drawing/2014/main" id="{DC65BDD3-B770-4302-8E79-9464B5AE13A8}"/>
              </a:ext>
            </a:extLst>
          </p:cNvPr>
          <p:cNvPicPr>
            <a:picLocks noChangeAspect="1"/>
          </p:cNvPicPr>
          <p:nvPr/>
        </p:nvPicPr>
        <p:blipFill>
          <a:blip r:embed="rId4"/>
          <a:stretch>
            <a:fillRect/>
          </a:stretch>
        </p:blipFill>
        <p:spPr>
          <a:xfrm>
            <a:off x="5973111" y="1299428"/>
            <a:ext cx="883130" cy="883130"/>
          </a:xfrm>
          <a:prstGeom prst="rect">
            <a:avLst/>
          </a:prstGeom>
        </p:spPr>
      </p:pic>
      <p:pic>
        <p:nvPicPr>
          <p:cNvPr id="14" name="Picture 13">
            <a:extLst>
              <a:ext uri="{FF2B5EF4-FFF2-40B4-BE49-F238E27FC236}">
                <a16:creationId xmlns:a16="http://schemas.microsoft.com/office/drawing/2014/main" id="{B17CB5F6-0E53-485F-A52A-38B12E461FB2}"/>
              </a:ext>
            </a:extLst>
          </p:cNvPr>
          <p:cNvPicPr>
            <a:picLocks noChangeAspect="1"/>
          </p:cNvPicPr>
          <p:nvPr/>
        </p:nvPicPr>
        <p:blipFill>
          <a:blip r:embed="rId5"/>
          <a:stretch>
            <a:fillRect/>
          </a:stretch>
        </p:blipFill>
        <p:spPr>
          <a:xfrm>
            <a:off x="14851" y="1300138"/>
            <a:ext cx="881710" cy="881710"/>
          </a:xfrm>
          <a:prstGeom prst="rect">
            <a:avLst/>
          </a:prstGeom>
        </p:spPr>
      </p:pic>
      <p:sp>
        <p:nvSpPr>
          <p:cNvPr id="15" name="TextBox 14">
            <a:extLst>
              <a:ext uri="{FF2B5EF4-FFF2-40B4-BE49-F238E27FC236}">
                <a16:creationId xmlns:a16="http://schemas.microsoft.com/office/drawing/2014/main" id="{8FE8818A-E092-4A92-B5FA-0E8DCAE70F93}"/>
              </a:ext>
            </a:extLst>
          </p:cNvPr>
          <p:cNvSpPr txBox="1"/>
          <p:nvPr/>
        </p:nvSpPr>
        <p:spPr>
          <a:xfrm>
            <a:off x="14851" y="10935"/>
            <a:ext cx="6828298" cy="2304477"/>
          </a:xfrm>
          <a:prstGeom prst="rect">
            <a:avLst/>
          </a:prstGeom>
          <a:noFill/>
        </p:spPr>
        <p:txBody>
          <a:bodyPr wrap="square" rtlCol="0">
            <a:spAutoFit/>
          </a:bodyPr>
          <a:lstStyle/>
          <a:p>
            <a:pPr algn="ctr"/>
            <a:r>
              <a:rPr lang="en-AU" sz="2275" b="1" dirty="0">
                <a:solidFill>
                  <a:srgbClr val="0033CC"/>
                </a:solidFill>
                <a:effectLst>
                  <a:outerShdw blurRad="38100" dist="38100" dir="2700000" algn="tl">
                    <a:srgbClr val="000000">
                      <a:alpha val="43137"/>
                    </a:srgbClr>
                  </a:outerShdw>
                </a:effectLst>
                <a:latin typeface="Arial Rounded MT Bold" panose="020F0704030504030204" pitchFamily="34" charset="0"/>
              </a:rPr>
              <a:t>TOOWOOMBA CITY BOWLS CLUB</a:t>
            </a:r>
          </a:p>
          <a:p>
            <a:pPr algn="ctr"/>
            <a:endParaRPr lang="en-AU" sz="1600" b="1" dirty="0">
              <a:solidFill>
                <a:srgbClr val="0033CC"/>
              </a:solidFill>
              <a:effectLst>
                <a:outerShdw blurRad="38100" dist="38100" dir="2700000" algn="tl">
                  <a:srgbClr val="000000">
                    <a:alpha val="43137"/>
                  </a:srgbClr>
                </a:outerShdw>
              </a:effectLst>
              <a:latin typeface="Arial Rounded MT Bold" panose="020F0704030504030204" pitchFamily="34" charset="0"/>
            </a:endParaRPr>
          </a:p>
          <a:p>
            <a:pPr algn="ctr"/>
            <a:r>
              <a:rPr lang="en-AU" sz="4000" b="1" dirty="0">
                <a:solidFill>
                  <a:srgbClr val="0033CC"/>
                </a:solidFill>
                <a:effectLst>
                  <a:outerShdw blurRad="38100" dist="38100" dir="2700000" algn="tl">
                    <a:srgbClr val="000000">
                      <a:alpha val="43137"/>
                    </a:srgbClr>
                  </a:outerShdw>
                </a:effectLst>
                <a:latin typeface="Arial Rounded MT Bold" panose="020F0704030504030204" pitchFamily="34" charset="0"/>
              </a:rPr>
              <a:t>FUNCTION</a:t>
            </a:r>
          </a:p>
          <a:p>
            <a:pPr algn="ctr"/>
            <a:r>
              <a:rPr lang="en-AU" sz="4000" b="1" dirty="0">
                <a:solidFill>
                  <a:srgbClr val="0033CC"/>
                </a:solidFill>
                <a:effectLst>
                  <a:outerShdw blurRad="38100" dist="38100" dir="2700000" algn="tl">
                    <a:srgbClr val="000000">
                      <a:alpha val="43137"/>
                    </a:srgbClr>
                  </a:outerShdw>
                </a:effectLst>
                <a:latin typeface="Arial Rounded MT Bold" panose="020F0704030504030204" pitchFamily="34" charset="0"/>
              </a:rPr>
              <a:t>MENU</a:t>
            </a:r>
            <a:r>
              <a:rPr lang="en-AU" sz="6500" b="1" dirty="0">
                <a:solidFill>
                  <a:srgbClr val="0033CC"/>
                </a:solidFill>
                <a:effectLst>
                  <a:outerShdw blurRad="38100" dist="38100" dir="2700000" algn="tl">
                    <a:srgbClr val="E3C067">
                      <a:alpha val="43000"/>
                    </a:srgbClr>
                  </a:outerShdw>
                </a:effectLst>
                <a:latin typeface="Arial Rounded MT Bold" panose="020F0704030504030204" pitchFamily="34" charset="0"/>
              </a:rPr>
              <a:t> </a:t>
            </a:r>
          </a:p>
        </p:txBody>
      </p:sp>
      <p:pic>
        <p:nvPicPr>
          <p:cNvPr id="16" name="Picture 15">
            <a:extLst>
              <a:ext uri="{FF2B5EF4-FFF2-40B4-BE49-F238E27FC236}">
                <a16:creationId xmlns:a16="http://schemas.microsoft.com/office/drawing/2014/main" id="{C415C199-E612-4146-9A37-2FDC8C44A7EA}"/>
              </a:ext>
            </a:extLst>
          </p:cNvPr>
          <p:cNvPicPr>
            <a:picLocks noChangeAspect="1"/>
          </p:cNvPicPr>
          <p:nvPr/>
        </p:nvPicPr>
        <p:blipFill>
          <a:blip r:embed="rId6"/>
          <a:stretch>
            <a:fillRect/>
          </a:stretch>
        </p:blipFill>
        <p:spPr>
          <a:xfrm>
            <a:off x="5588933" y="9516884"/>
            <a:ext cx="1282159" cy="389116"/>
          </a:xfrm>
          <a:prstGeom prst="rect">
            <a:avLst/>
          </a:prstGeom>
        </p:spPr>
      </p:pic>
    </p:spTree>
    <p:extLst>
      <p:ext uri="{BB962C8B-B14F-4D97-AF65-F5344CB8AC3E}">
        <p14:creationId xmlns:p14="http://schemas.microsoft.com/office/powerpoint/2010/main" val="24414178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175</TotalTime>
  <Words>329</Words>
  <Application>Microsoft Office PowerPoint</Application>
  <PresentationFormat>A4 Paper (210x297 mm)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 MT Bold</vt:lpstr>
      <vt:lpstr>Calibri</vt:lpstr>
      <vt:lpstr>Calibri Light</vt:lpstr>
      <vt:lpstr>Office Theme</vt:lpstr>
      <vt:lpstr> MEALS  - PLATED                                                                                                       FISH – CRUMBED OR BATTERED WITH CHIPS &amp; SALAD                        CHICKEN SCHNITZEL WITH CHIPS &amp; SALAD       BEEF SCHNITZEL WITH CHIPS &amp; SALAD                                                                                        COLD MEAT – HAM &amp; SALAD                          B.B.Q. B.B.Q. PLATED SAUSAGE PATTIE WITH ROLL, CHIPS &amp; SALAD     HAMBURGER – BEEF PATTIE  ON A ROLL WITH SALAD &amp; CHIPS                        STEAK BURGER - ON A ROLL WITH SALAD &amp; CHIPS                                                                                                                      SAUSAGE SIZZLE ON BREAD         B.B.Q. HIRE                                                                                                                                        PLATTERS COLD or HOT PLATTER                                                                                                                    HOT CHIPS                                                                                                                                                   MORNING AND AFTERNOON TEAS for meetings (Incl tea, coffee, cakes &amp; biscuits)                 WAKES (Incl tea, coffee, sandwiches &amp; cake)                                                                                    ** VEGETARIAN AND GLUTEN FREE OPTIONS ARE AVAILABLE UPON REQUEST  FACILITI VENUE HIRE INCLUDING AUDIO VISUAL EQUIPMENT      BAREFOOT BOWLS (PER PERSON)                                                                                                                                  FULL BAR FACILITIES AVAILABLE AT VERY COMPETITIVE PRICES                                                children 10 or under; no charge for bowls or food                             TEA AND COFFEE                                                   FULLY DISABLED ACCESSIBLE                         ALL PRICES ARE GST INCLUSIVE  COME TO THE ‘FRIENDLIEST LITTLE CLUB IN TOWN’ FOR YOUR NEXT PARTY, MEETING OR CONFERENCE  BOWLS &amp; FUNCTION PACKAGES ARE ALSO AVAILABLE – PLEASE ASK OUR FUNCTIONS MANAGER FOR DETAILS.  CONTACT - PHONE: 0427 177 385                       EMAIL: citybowls@bigpond.com;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MEALS  FISH – CRUMBED OR BATTERED WITH CHIPS &amp; SALAD    $18  CHICKEN SNITCHEL WITH CHIPS &amp; SALAD    $18  BEEF SNITCHEL WITH CHIPS &amp; SALAD    $18  BBQ  PLATED BBQ – STEAK, SAUSAGES WITH CHIPS &amp; SALAD   $25  BBQ PATTIE, SAUSAGE WITH ROLL CHIPS &amp; SALAD   $18  HAMBURGER – BEEF OR CHICKEN PATTIE  SALAD &amp; CHIPS  $13  SAUSAGE SIZZLE ON BREAD     $  5  PLATTERS  LARGE (25 – 35 PERSONS)      $100  MEDIUM (15 – 25 PERSONS)     $60  SMALL  (10 TO 15 PERSONS)     $40  HOT PLATTER (PER PERSON)     $  5  ** VEGETARIAN AND GLUTEN FREE OPTIONS ARE AVAILABLE  FACILITIES  VENUE HIRE INCLUDING AUDIO VISUAL EQUIPMENT   $300  BAREFOOT BOWLS (PER PERSON)     $  10  GLOW BOWLS (TWILIGHT)      $  15 P/P               FULL BAR FACILITIES AVAILABLE AT VERY COMPETITIVE PRICES      TEA AND COFFEE      FULLY DISABLED ACCESSIBLE      ALL PRICES ARE GST INCLUSIVE  COME TO THE ‘FRIENDLIEST LITTLE CLUB IN TOWN’ FOR YOUR NEXT PARTY, MEETING OR CONFERENCE  BOWLS PACKAGES ARE ALSO AVAILABLE – PLEASE ASK OUR PROVIDORE FOR DETAILS.</dc:title>
  <dc:creator>michael</dc:creator>
  <cp:lastModifiedBy>Denise Tedford</cp:lastModifiedBy>
  <cp:revision>21</cp:revision>
  <dcterms:created xsi:type="dcterms:W3CDTF">2022-01-31T05:21:40Z</dcterms:created>
  <dcterms:modified xsi:type="dcterms:W3CDTF">2026-04-23T00:19:09Z</dcterms:modified>
</cp:coreProperties>
</file>